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91" r:id="rId2"/>
    <p:sldMasterId id="2147483677" r:id="rId3"/>
    <p:sldMasterId id="2147483705" r:id="rId4"/>
    <p:sldMasterId id="2147483719" r:id="rId5"/>
  </p:sldMasterIdLst>
  <p:sldIdLst>
    <p:sldId id="256" r:id="rId6"/>
    <p:sldId id="257" r:id="rId7"/>
    <p:sldId id="258" r:id="rId8"/>
    <p:sldId id="259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D86C50-6579-4C41-9F19-A74983D4C434}">
          <p14:sldIdLst>
            <p14:sldId id="256"/>
            <p14:sldId id="257"/>
            <p14:sldId id="258"/>
            <p14:sldId id="259"/>
            <p14:sldId id="260"/>
          </p14:sldIdLst>
        </p14:section>
        <p14:section name="Untitled Section" id="{941910E2-8F57-408F-AC8A-6E6393C05A3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2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052" y="3501008"/>
            <a:ext cx="7075412" cy="639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67744" y="4437112"/>
            <a:ext cx="6476256" cy="792088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 descr="Cible page 1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1680" y="1609344"/>
            <a:ext cx="2376264" cy="1782198"/>
          </a:xfrm>
          <a:prstGeom prst="rect">
            <a:avLst/>
          </a:prstGeom>
        </p:spPr>
      </p:pic>
      <p:pic>
        <p:nvPicPr>
          <p:cNvPr id="8" name="Picture 2" descr="LogoRougeRouge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8052" y="1988840"/>
            <a:ext cx="3162300" cy="7810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924838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4568825"/>
            <a:ext cx="5486400" cy="566738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0" y="5135563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524000"/>
            <a:ext cx="5111824" cy="4602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0" y="1523999"/>
            <a:ext cx="2855915" cy="4602165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755576" y="274638"/>
            <a:ext cx="8064896" cy="639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755576" y="914400"/>
            <a:ext cx="8064896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052" y="3501008"/>
            <a:ext cx="7075412" cy="6397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67744" y="4437112"/>
            <a:ext cx="6476256" cy="792088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ible page 1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1680" y="1609344"/>
            <a:ext cx="2376264" cy="1782198"/>
          </a:xfrm>
          <a:prstGeom prst="rect">
            <a:avLst/>
          </a:prstGeom>
        </p:spPr>
      </p:pic>
      <p:pic>
        <p:nvPicPr>
          <p:cNvPr id="8" name="Picture 2" descr="LogoRougeRouge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8052" y="1988840"/>
            <a:ext cx="3162300" cy="7810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50724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rget_lg.png"/>
          <p:cNvPicPr>
            <a:picLocks noChangeAspect="1"/>
          </p:cNvPicPr>
          <p:nvPr userDrawn="1"/>
        </p:nvPicPr>
        <p:blipFill rotWithShape="1">
          <a:blip r:embed="rId2" cstate="print"/>
          <a:srcRect l="13921"/>
          <a:stretch/>
        </p:blipFill>
        <p:spPr>
          <a:xfrm>
            <a:off x="0" y="-20613"/>
            <a:ext cx="9576520" cy="6257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3276600"/>
            <a:ext cx="5181600" cy="1470025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4191000"/>
            <a:ext cx="5181600" cy="17526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300192" y="188640"/>
            <a:ext cx="2736304" cy="784964"/>
            <a:chOff x="3635896" y="3043642"/>
            <a:chExt cx="2736304" cy="784964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3635896" y="3043642"/>
              <a:ext cx="2736304" cy="7849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028" y="3123704"/>
              <a:ext cx="2529840" cy="624840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987337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916832"/>
            <a:ext cx="2304256" cy="2304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807350"/>
            <a:ext cx="6840760" cy="523220"/>
          </a:xfrm>
          <a:solidFill>
            <a:schemeClr val="bg1"/>
          </a:solidFill>
          <a:ln w="38100" cap="rnd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  <a:softEdge rad="31750"/>
          </a:effectLst>
        </p:spPr>
        <p:txBody>
          <a:bodyPr wrap="square" anchor="t">
            <a:spAutoFit/>
          </a:bodyPr>
          <a:lstStyle>
            <a:lvl1pPr algn="l">
              <a:defRPr sz="2800" b="1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295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8D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9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59363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16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066800"/>
            <a:ext cx="38100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066800"/>
            <a:ext cx="38862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6351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990600"/>
            <a:ext cx="38862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306512"/>
            <a:ext cx="3886200" cy="43322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1" y="990600"/>
            <a:ext cx="3810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1" y="1295400"/>
            <a:ext cx="3810000" cy="43434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3690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rget_lg.png"/>
          <p:cNvPicPr>
            <a:picLocks noChangeAspect="1"/>
          </p:cNvPicPr>
          <p:nvPr userDrawn="1"/>
        </p:nvPicPr>
        <p:blipFill rotWithShape="1">
          <a:blip r:embed="rId2" cstate="print"/>
          <a:srcRect l="13921"/>
          <a:stretch/>
        </p:blipFill>
        <p:spPr>
          <a:xfrm>
            <a:off x="0" y="-20613"/>
            <a:ext cx="9576520" cy="62579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3276600"/>
            <a:ext cx="5181600" cy="1470025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4191000"/>
            <a:ext cx="5181600" cy="17526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300192" y="188640"/>
            <a:ext cx="2736304" cy="784964"/>
            <a:chOff x="3635896" y="3043642"/>
            <a:chExt cx="2736304" cy="784964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3635896" y="3043642"/>
              <a:ext cx="2736304" cy="7849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028" y="3123704"/>
              <a:ext cx="2529840" cy="624840"/>
            </a:xfrm>
            <a:prstGeom prst="rect">
              <a:avLst/>
            </a:prstGeom>
            <a:solidFill>
              <a:schemeClr val="bg1"/>
            </a:solidFill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rgbClr val="8D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dart_lef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19200" y="1524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88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50"/>
            <a:ext cx="2627313" cy="1162050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853113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435100"/>
            <a:ext cx="2627313" cy="46910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3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81572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4568825"/>
            <a:ext cx="5486400" cy="566738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0" y="5135563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034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9326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23483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334000" cy="4602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0" y="1523999"/>
            <a:ext cx="2855915" cy="4602165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83000" y="91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4995764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052" y="3501008"/>
            <a:ext cx="7075412" cy="6397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67744" y="4437112"/>
            <a:ext cx="6476256" cy="792088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ible page 1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1680" y="1609344"/>
            <a:ext cx="2376264" cy="1782198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4650060" y="1916832"/>
            <a:ext cx="3162300" cy="969954"/>
            <a:chOff x="3635896" y="3043642"/>
            <a:chExt cx="2736304" cy="784964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3635896" y="3043642"/>
              <a:ext cx="2736304" cy="7849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028" y="3123704"/>
              <a:ext cx="2529840" cy="624840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6959199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rget_lg.png"/>
          <p:cNvPicPr>
            <a:picLocks noChangeAspect="1"/>
          </p:cNvPicPr>
          <p:nvPr userDrawn="1"/>
        </p:nvPicPr>
        <p:blipFill rotWithShape="1">
          <a:blip r:embed="rId2" cstate="print"/>
          <a:srcRect l="13921"/>
          <a:stretch/>
        </p:blipFill>
        <p:spPr>
          <a:xfrm>
            <a:off x="-36512" y="1622028"/>
            <a:ext cx="7172976" cy="46872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3276600"/>
            <a:ext cx="5181600" cy="1470025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4797152"/>
            <a:ext cx="5181600" cy="1146448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5436096" y="1052736"/>
            <a:ext cx="2736304" cy="784964"/>
            <a:chOff x="3635896" y="3043642"/>
            <a:chExt cx="2736304" cy="784964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3635896" y="3043642"/>
              <a:ext cx="2736304" cy="78496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pic>
          <p:nvPicPr>
            <p:cNvPr id="13" name="Picture 1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41028" y="3123704"/>
              <a:ext cx="2529840" cy="624840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823509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844824"/>
            <a:ext cx="2304256" cy="2304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755133"/>
            <a:ext cx="7056784" cy="584775"/>
          </a:xfrm>
          <a:solidFill>
            <a:schemeClr val="bg1"/>
          </a:solidFill>
          <a:ln w="50800" cap="rnd">
            <a:solidFill>
              <a:srgbClr val="002060"/>
            </a:solidFill>
          </a:ln>
          <a:effectLst>
            <a:softEdge rad="31750"/>
          </a:effectLst>
        </p:spPr>
        <p:txBody>
          <a:bodyPr wrap="square" anchor="t">
            <a:spAutoFit/>
          </a:bodyPr>
          <a:lstStyle>
            <a:lvl1pPr algn="l">
              <a:defRPr sz="3200" b="1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295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0A5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991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916832"/>
            <a:ext cx="2304256" cy="2304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807350"/>
            <a:ext cx="6840760" cy="523220"/>
          </a:xfrm>
          <a:solidFill>
            <a:schemeClr val="bg1"/>
          </a:solidFill>
          <a:ln w="38100" cap="rnd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  <a:softEdge rad="31750"/>
          </a:effectLst>
        </p:spPr>
        <p:txBody>
          <a:bodyPr wrap="square" anchor="t">
            <a:spAutoFit/>
          </a:bodyPr>
          <a:lstStyle>
            <a:lvl1pPr algn="l">
              <a:defRPr sz="2800" b="1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295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59363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738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066800"/>
            <a:ext cx="38100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066800"/>
            <a:ext cx="38862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0868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990600"/>
            <a:ext cx="38862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306512"/>
            <a:ext cx="3886200" cy="43322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1" y="990600"/>
            <a:ext cx="3810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1" y="1295400"/>
            <a:ext cx="3810000" cy="43434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2514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rgbClr val="0A5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dart_lef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19200" y="1524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49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50"/>
            <a:ext cx="2627313" cy="1162050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853113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435100"/>
            <a:ext cx="2627313" cy="46910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6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13709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4568825"/>
            <a:ext cx="5486400" cy="566738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0" y="5135563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29251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8774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0812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334000" cy="4602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0" y="1523999"/>
            <a:ext cx="2855915" cy="4602165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83000" y="91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026577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59363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052" y="3501008"/>
            <a:ext cx="7075412" cy="6397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67744" y="4437112"/>
            <a:ext cx="6476256" cy="792088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ible page 1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1680" y="1609344"/>
            <a:ext cx="2376264" cy="178219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8052" y="1988840"/>
            <a:ext cx="3162300" cy="7810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710060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rget_lg.png"/>
          <p:cNvPicPr>
            <a:picLocks noChangeAspect="1"/>
          </p:cNvPicPr>
          <p:nvPr userDrawn="1"/>
        </p:nvPicPr>
        <p:blipFill rotWithShape="1">
          <a:blip r:embed="rId2" cstate="print"/>
          <a:srcRect l="13921"/>
          <a:stretch/>
        </p:blipFill>
        <p:spPr>
          <a:xfrm>
            <a:off x="0" y="1637344"/>
            <a:ext cx="7056312" cy="4611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3276600"/>
            <a:ext cx="5181600" cy="1470025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4191000"/>
            <a:ext cx="5181600" cy="17526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072" y="620688"/>
            <a:ext cx="3162300" cy="7810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86708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916832"/>
            <a:ext cx="2304256" cy="2304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807350"/>
            <a:ext cx="6840760" cy="523220"/>
          </a:xfrm>
          <a:solidFill>
            <a:schemeClr val="bg1"/>
          </a:solidFill>
          <a:ln w="50800" cap="rnd">
            <a:solidFill>
              <a:srgbClr val="218F2E"/>
            </a:solidFill>
          </a:ln>
          <a:effectLst>
            <a:softEdge rad="31750"/>
          </a:effectLst>
        </p:spPr>
        <p:txBody>
          <a:bodyPr wrap="square" anchor="t">
            <a:spAutoFit/>
          </a:bodyPr>
          <a:lstStyle>
            <a:lvl1pPr algn="l">
              <a:defRPr sz="2800" b="1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295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218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8407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59363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190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066800"/>
            <a:ext cx="38100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066800"/>
            <a:ext cx="38862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686195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990600"/>
            <a:ext cx="38862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306512"/>
            <a:ext cx="3886200" cy="43322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1" y="990600"/>
            <a:ext cx="3810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1" y="1295400"/>
            <a:ext cx="3810000" cy="43434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909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rgbClr val="218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dart_lef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19200" y="1524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075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50"/>
            <a:ext cx="2627313" cy="1162050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853113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435100"/>
            <a:ext cx="2627313" cy="46910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053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08773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4568825"/>
            <a:ext cx="5486400" cy="566738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0" y="5135563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090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066800"/>
            <a:ext cx="38100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066800"/>
            <a:ext cx="38862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99998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16091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334000" cy="4602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0" y="1523999"/>
            <a:ext cx="2855915" cy="4602165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83000" y="91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5856111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052" y="3501008"/>
            <a:ext cx="7075412" cy="6397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67744" y="4437112"/>
            <a:ext cx="6476256" cy="792088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Cible page 1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691680" y="1609344"/>
            <a:ext cx="2376264" cy="1782198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1115" y="1988840"/>
            <a:ext cx="3156173" cy="7810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133841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2 (Alterna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rget_lg.png"/>
          <p:cNvPicPr>
            <a:picLocks noChangeAspect="1"/>
          </p:cNvPicPr>
          <p:nvPr userDrawn="1"/>
        </p:nvPicPr>
        <p:blipFill rotWithShape="1">
          <a:blip r:embed="rId2" cstate="print"/>
          <a:srcRect l="13921"/>
          <a:stretch/>
        </p:blipFill>
        <p:spPr>
          <a:xfrm>
            <a:off x="0" y="1556792"/>
            <a:ext cx="7162613" cy="468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0" y="3276600"/>
            <a:ext cx="5181600" cy="1470025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0" y="4191000"/>
            <a:ext cx="5181600" cy="1752600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36096" y="548680"/>
            <a:ext cx="3156173" cy="781050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59992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919268"/>
            <a:ext cx="2304256" cy="2299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807350"/>
            <a:ext cx="6840760" cy="523220"/>
          </a:xfrm>
          <a:solidFill>
            <a:schemeClr val="bg1"/>
          </a:solidFill>
          <a:ln w="38100" cap="rnd">
            <a:solidFill>
              <a:srgbClr val="C00000"/>
            </a:solidFill>
          </a:ln>
          <a:effectLst>
            <a:outerShdw blurRad="107950" dist="12700" dir="5400000" algn="ctr">
              <a:srgbClr val="000000"/>
            </a:outerShdw>
            <a:softEdge rad="31750"/>
          </a:effectLst>
        </p:spPr>
        <p:txBody>
          <a:bodyPr wrap="square" anchor="t">
            <a:spAutoFit/>
          </a:bodyPr>
          <a:lstStyle>
            <a:lvl1pPr algn="l">
              <a:defRPr sz="2800" b="1" cap="all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600" y="1295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rgbClr val="FF7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3494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772400" cy="5059363"/>
          </a:xfr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77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066800"/>
            <a:ext cx="38100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066800"/>
            <a:ext cx="3886200" cy="452596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0513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990600"/>
            <a:ext cx="38862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306512"/>
            <a:ext cx="3886200" cy="43322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1" y="990600"/>
            <a:ext cx="3810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1" y="1295400"/>
            <a:ext cx="3810000" cy="43434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12815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rgbClr val="FF7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dart_lef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19200" y="152400"/>
            <a:ext cx="7010400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990600"/>
            <a:ext cx="38862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306512"/>
            <a:ext cx="3886200" cy="43322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6801" y="990600"/>
            <a:ext cx="3810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6801" y="1295400"/>
            <a:ext cx="3810000" cy="4343400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50"/>
            <a:ext cx="2627313" cy="1162050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853113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435100"/>
            <a:ext cx="2627313" cy="46910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2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37178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4568825"/>
            <a:ext cx="5486400" cy="566738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381000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0" y="5135563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7667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4879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5414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334000" cy="4602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0" y="1523999"/>
            <a:ext cx="2855915" cy="4602165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83000" y="91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9942290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 userDrawn="1"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dart_lef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219200" y="152400"/>
            <a:ext cx="7010400" cy="7010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50"/>
            <a:ext cx="2627313" cy="1162050"/>
          </a:xfrm>
        </p:spPr>
        <p:txBody>
          <a:bodyPr anchor="b">
            <a:normAutofit/>
          </a:bodyPr>
          <a:lstStyle>
            <a:lvl1pPr algn="l">
              <a:defRPr sz="1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340350" cy="5853113"/>
          </a:xfrm>
        </p:spPr>
        <p:txBody>
          <a:bodyPr/>
          <a:lstStyle>
            <a:lvl1pPr>
              <a:defRPr sz="16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1435100"/>
            <a:ext cx="2627313" cy="46910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EFE93-F287-4331-B820-9EE2079A4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66800"/>
            <a:ext cx="7772400" cy="50593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1656" y="635635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5856" y="636270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EA9EFE93-F287-4331-B820-9EE2079A4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art_and_target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76200" y="4267200"/>
            <a:ext cx="2514600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49" r:id="rId2"/>
    <p:sldLayoutId id="2147483651" r:id="rId3"/>
    <p:sldLayoutId id="2147483654" r:id="rId4"/>
    <p:sldLayoutId id="2147483652" r:id="rId5"/>
    <p:sldLayoutId id="2147483653" r:id="rId6"/>
    <p:sldLayoutId id="2147483650" r:id="rId7"/>
    <p:sldLayoutId id="2147483656" r:id="rId8"/>
    <p:sldLayoutId id="2147483655" r:id="rId9"/>
    <p:sldLayoutId id="2147483657" r:id="rId10"/>
    <p:sldLayoutId id="2147483658" r:id="rId11"/>
    <p:sldLayoutId id="2147483659" r:id="rId12"/>
    <p:sldLayoutId id="2147483662" r:id="rId13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66800"/>
            <a:ext cx="7772400" cy="50593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1656" y="635635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5856" y="636270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EA9EFE93-F287-4331-B820-9EE2079A4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rgbClr val="8D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art_and_target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76200" y="4267200"/>
            <a:ext cx="2514600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8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66800"/>
            <a:ext cx="7772400" cy="50593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1656" y="635635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5856" y="636270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EA9EFE93-F287-4331-B820-9EE2079A4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rgbClr val="0A58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art_and_target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76200" y="4267200"/>
            <a:ext cx="2514600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776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66800"/>
            <a:ext cx="7772400" cy="50593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1656" y="635635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5856" y="636270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EA9EFE93-F287-4331-B820-9EE2079A4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rgbClr val="218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art_and_target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76200" y="4267200"/>
            <a:ext cx="2514600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2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639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66800"/>
            <a:ext cx="7772400" cy="50593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1656" y="635635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5856" y="636270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EA9EFE93-F287-4331-B820-9EE2079A43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685800" cy="6248400"/>
          </a:xfrm>
          <a:prstGeom prst="rect">
            <a:avLst/>
          </a:prstGeom>
          <a:solidFill>
            <a:srgbClr val="FF7B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art_and_target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76200" y="4267200"/>
            <a:ext cx="2514600" cy="251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5400000">
            <a:off x="-2331667" y="2570467"/>
            <a:ext cx="5301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chemeClr val="bg1"/>
                </a:solidFill>
              </a:rPr>
              <a:t>EXPACEO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07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ransition/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5750" indent="-285750" algn="l" defTabSz="914400" rtl="0" eaLnBrk="1" latinLnBrk="0" hangingPunct="1">
        <a:spcBef>
          <a:spcPct val="20000"/>
        </a:spcBef>
        <a:buFontTx/>
        <a:buBlip>
          <a:blip r:embed="rId16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spcBef>
          <a:spcPct val="200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media" Target="../media/media2.mp3"/><Relationship Id="rId7" Type="http://schemas.openxmlformats.org/officeDocument/2006/relationships/slideLayout" Target="../slideLayouts/slideLayout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5" Type="http://schemas.microsoft.com/office/2007/relationships/media" Target="../media/media3.mp3"/><Relationship Id="rId10" Type="http://schemas.openxmlformats.org/officeDocument/2006/relationships/image" Target="../media/image15.png"/><Relationship Id="rId4" Type="http://schemas.openxmlformats.org/officeDocument/2006/relationships/audio" Target="../media/media2.mp3"/><Relationship Id="rId9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9.xml"/><Relationship Id="rId4" Type="http://schemas.openxmlformats.org/officeDocument/2006/relationships/audi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Synthèse sonore en C#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Matthieu Montaudouin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6784433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Son de synthèse</a:t>
            </a:r>
            <a:endParaRPr lang="fr-F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3192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07" y="806541"/>
            <a:ext cx="4949505" cy="24121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2907" y="437209"/>
            <a:ext cx="316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Analogique (</a:t>
            </a:r>
            <a:r>
              <a:rPr lang="fr-FR" dirty="0" err="1" smtClean="0"/>
              <a:t>Moog</a:t>
            </a:r>
            <a:r>
              <a:rPr lang="fr-FR" dirty="0" smtClean="0"/>
              <a:t> </a:t>
            </a:r>
            <a:r>
              <a:rPr lang="fr-FR" dirty="0" err="1" smtClean="0"/>
              <a:t>minimoog</a:t>
            </a:r>
            <a:r>
              <a:rPr lang="fr-FR" dirty="0" smtClean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515" y="4284834"/>
            <a:ext cx="6485928" cy="15706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1238" y="3915502"/>
            <a:ext cx="2808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Numérique (Yamaha DX7)</a:t>
            </a:r>
            <a:endParaRPr lang="fr-FR" dirty="0"/>
          </a:p>
        </p:txBody>
      </p:sp>
      <p:pic>
        <p:nvPicPr>
          <p:cNvPr id="7" name="Moog Minimoog Analog Synthesizer (1970)  &amp;quot;Mini Basics&amp;quot;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03996" y="1768936"/>
            <a:ext cx="487363" cy="487362"/>
          </a:xfrm>
          <a:prstGeom prst="rect">
            <a:avLst/>
          </a:prstGeom>
        </p:spPr>
      </p:pic>
      <p:pic>
        <p:nvPicPr>
          <p:cNvPr id="8" name="DX7-FM - INT11 E.PIANO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472797" y="3856487"/>
            <a:ext cx="487363" cy="487362"/>
          </a:xfrm>
          <a:prstGeom prst="rect">
            <a:avLst/>
          </a:prstGeom>
        </p:spPr>
      </p:pic>
      <p:pic>
        <p:nvPicPr>
          <p:cNvPr id="9" name="DX7-FM - INT15 BASS    1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94356" y="3856487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9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4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8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40902" y="352338"/>
            <a:ext cx="6409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Synthèse additive/soustractive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15" y="721670"/>
            <a:ext cx="3439487" cy="21723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9017" y="1644242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Différents types d’ondes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13" y="3263309"/>
            <a:ext cx="3587630" cy="23893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88029" y="437066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ADSR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685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7699" y="696286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Synthèse FM (modulation de fréquence)</a:t>
            </a:r>
            <a:endParaRPr lang="fr-FR" dirty="0"/>
          </a:p>
        </p:txBody>
      </p:sp>
      <p:pic>
        <p:nvPicPr>
          <p:cNvPr id="3" name="DX7-FM - INT11 E.PIAN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62315" y="1660802"/>
            <a:ext cx="487362" cy="487362"/>
          </a:xfrm>
          <a:prstGeom prst="rect">
            <a:avLst/>
          </a:prstGeom>
        </p:spPr>
      </p:pic>
      <p:pic>
        <p:nvPicPr>
          <p:cNvPr id="4" name="DX7-FM - INT15 BASS    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62315" y="2499666"/>
            <a:ext cx="487362" cy="4873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70210" y="1719817"/>
            <a:ext cx="250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Piano électrique (DX7)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3970210" y="2558681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Basse (DX7)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9784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hemeExpaceo">
  <a:themeElements>
    <a:clrScheme name="on_target">
      <a:dk1>
        <a:sysClr val="windowText" lastClr="000000"/>
      </a:dk1>
      <a:lt1>
        <a:sysClr val="window" lastClr="FFFFFF"/>
      </a:lt1>
      <a:dk2>
        <a:srgbClr val="B40808"/>
      </a:dk2>
      <a:lt2>
        <a:srgbClr val="E0B7A0"/>
      </a:lt2>
      <a:accent1>
        <a:srgbClr val="B74900"/>
      </a:accent1>
      <a:accent2>
        <a:srgbClr val="943634"/>
      </a:accent2>
      <a:accent3>
        <a:srgbClr val="910101"/>
      </a:accent3>
      <a:accent4>
        <a:srgbClr val="B0402A"/>
      </a:accent4>
      <a:accent5>
        <a:srgbClr val="702010"/>
      </a:accent5>
      <a:accent6>
        <a:srgbClr val="7A4928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aceo_Red">
  <a:themeElements>
    <a:clrScheme name="on_target">
      <a:dk1>
        <a:sysClr val="windowText" lastClr="000000"/>
      </a:dk1>
      <a:lt1>
        <a:sysClr val="window" lastClr="FFFFFF"/>
      </a:lt1>
      <a:dk2>
        <a:srgbClr val="B40808"/>
      </a:dk2>
      <a:lt2>
        <a:srgbClr val="E0B7A0"/>
      </a:lt2>
      <a:accent1>
        <a:srgbClr val="B74900"/>
      </a:accent1>
      <a:accent2>
        <a:srgbClr val="943634"/>
      </a:accent2>
      <a:accent3>
        <a:srgbClr val="910101"/>
      </a:accent3>
      <a:accent4>
        <a:srgbClr val="B0402A"/>
      </a:accent4>
      <a:accent5>
        <a:srgbClr val="702010"/>
      </a:accent5>
      <a:accent6>
        <a:srgbClr val="7A4928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Exapceo Blue">
  <a:themeElements>
    <a:clrScheme name="on_target">
      <a:dk1>
        <a:sysClr val="windowText" lastClr="000000"/>
      </a:dk1>
      <a:lt1>
        <a:sysClr val="window" lastClr="FFFFFF"/>
      </a:lt1>
      <a:dk2>
        <a:srgbClr val="B40808"/>
      </a:dk2>
      <a:lt2>
        <a:srgbClr val="E0B7A0"/>
      </a:lt2>
      <a:accent1>
        <a:srgbClr val="B74900"/>
      </a:accent1>
      <a:accent2>
        <a:srgbClr val="943634"/>
      </a:accent2>
      <a:accent3>
        <a:srgbClr val="910101"/>
      </a:accent3>
      <a:accent4>
        <a:srgbClr val="B0402A"/>
      </a:accent4>
      <a:accent5>
        <a:srgbClr val="702010"/>
      </a:accent5>
      <a:accent6>
        <a:srgbClr val="7A4928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Expaceo_Green">
  <a:themeElements>
    <a:clrScheme name="on_target">
      <a:dk1>
        <a:sysClr val="windowText" lastClr="000000"/>
      </a:dk1>
      <a:lt1>
        <a:sysClr val="window" lastClr="FFFFFF"/>
      </a:lt1>
      <a:dk2>
        <a:srgbClr val="B40808"/>
      </a:dk2>
      <a:lt2>
        <a:srgbClr val="E0B7A0"/>
      </a:lt2>
      <a:accent1>
        <a:srgbClr val="B74900"/>
      </a:accent1>
      <a:accent2>
        <a:srgbClr val="943634"/>
      </a:accent2>
      <a:accent3>
        <a:srgbClr val="910101"/>
      </a:accent3>
      <a:accent4>
        <a:srgbClr val="B0402A"/>
      </a:accent4>
      <a:accent5>
        <a:srgbClr val="702010"/>
      </a:accent5>
      <a:accent6>
        <a:srgbClr val="7A4928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Expaceo_Orange">
  <a:themeElements>
    <a:clrScheme name="on_target">
      <a:dk1>
        <a:sysClr val="windowText" lastClr="000000"/>
      </a:dk1>
      <a:lt1>
        <a:sysClr val="window" lastClr="FFFFFF"/>
      </a:lt1>
      <a:dk2>
        <a:srgbClr val="B40808"/>
      </a:dk2>
      <a:lt2>
        <a:srgbClr val="E0B7A0"/>
      </a:lt2>
      <a:accent1>
        <a:srgbClr val="B74900"/>
      </a:accent1>
      <a:accent2>
        <a:srgbClr val="943634"/>
      </a:accent2>
      <a:accent3>
        <a:srgbClr val="910101"/>
      </a:accent3>
      <a:accent4>
        <a:srgbClr val="B0402A"/>
      </a:accent4>
      <a:accent5>
        <a:srgbClr val="702010"/>
      </a:accent5>
      <a:accent6>
        <a:srgbClr val="7A4928"/>
      </a:accent6>
      <a:hlink>
        <a:srgbClr val="0000FF"/>
      </a:hlink>
      <a:folHlink>
        <a:srgbClr val="80008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ThemeExpaceo</Template>
  <TotalTime>52</TotalTime>
  <Words>42</Words>
  <Application>Microsoft Office PowerPoint</Application>
  <PresentationFormat>On-screen Show (4:3)</PresentationFormat>
  <Paragraphs>11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Trebuchet MS</vt:lpstr>
      <vt:lpstr>ThemeExpaceo</vt:lpstr>
      <vt:lpstr>Expaceo_Red</vt:lpstr>
      <vt:lpstr>Exapceo Blue</vt:lpstr>
      <vt:lpstr>Expaceo_Green</vt:lpstr>
      <vt:lpstr>Expaceo_Orange</vt:lpstr>
      <vt:lpstr>Synthèse sonore en C#</vt:lpstr>
      <vt:lpstr>Son de synthèse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Synthèse sonore en C#</dc:title>
  <dc:creator>Matthieu Montaudouin</dc:creator>
  <cp:lastModifiedBy>Matthieu Montaudouin</cp:lastModifiedBy>
  <cp:revision>5</cp:revision>
  <dcterms:created xsi:type="dcterms:W3CDTF">2014-04-16T13:29:10Z</dcterms:created>
  <dcterms:modified xsi:type="dcterms:W3CDTF">2014-04-16T14:29:08Z</dcterms:modified>
</cp:coreProperties>
</file>